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4" r:id="rId2"/>
    <p:sldId id="1845" r:id="rId3"/>
    <p:sldId id="1803" r:id="rId4"/>
    <p:sldId id="1837" r:id="rId5"/>
    <p:sldId id="1827" r:id="rId6"/>
    <p:sldId id="1828" r:id="rId7"/>
    <p:sldId id="1829" r:id="rId8"/>
    <p:sldId id="1838" r:id="rId9"/>
    <p:sldId id="1819" r:id="rId10"/>
    <p:sldId id="1820" r:id="rId11"/>
    <p:sldId id="1839" r:id="rId12"/>
    <p:sldId id="1840" r:id="rId13"/>
    <p:sldId id="1821" r:id="rId14"/>
    <p:sldId id="1822" r:id="rId15"/>
    <p:sldId id="1841" r:id="rId16"/>
    <p:sldId id="1842" r:id="rId17"/>
    <p:sldId id="1823" r:id="rId18"/>
    <p:sldId id="1824" r:id="rId19"/>
    <p:sldId id="1844" r:id="rId20"/>
    <p:sldId id="1843" r:id="rId21"/>
    <p:sldId id="1825" r:id="rId22"/>
    <p:sldId id="1788" r:id="rId23"/>
    <p:sldId id="337" r:id="rId24"/>
  </p:sldIdLst>
  <p:sldSz cx="12192000" cy="6858000"/>
  <p:notesSz cx="7102475" cy="102330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Montserrat ExtraBold" panose="020B0604020202020204" charset="0"/>
      <p:bold r:id="rId35"/>
      <p:boldItalic r:id="rId36"/>
    </p:embeddedFont>
    <p:embeddedFont>
      <p:font typeface="Montserrat Medium" panose="020B0604020202020204" charset="0"/>
      <p:regular r:id="rId37"/>
      <p:italic r:id="rId38"/>
    </p:embeddedFont>
    <p:embeddedFont>
      <p:font typeface="Montserrat SemiBold" panose="020B060402020202020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30"/>
    <a:srgbClr val="C0000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9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9E78D85C-CC33-4D51-B4B4-FBE9AEF544C5}"/>
    <pc:docChg chg="undo redo custSel addSld delSld modSld">
      <pc:chgData name="Audes Feitosa" userId="92476b2894f26070" providerId="LiveId" clId="{9E78D85C-CC33-4D51-B4B4-FBE9AEF544C5}" dt="2021-04-24T19:12:42.442" v="110" actId="47"/>
      <pc:docMkLst>
        <pc:docMk/>
      </pc:docMkLst>
      <pc:sldChg chg="del">
        <pc:chgData name="Audes Feitosa" userId="92476b2894f26070" providerId="LiveId" clId="{9E78D85C-CC33-4D51-B4B4-FBE9AEF544C5}" dt="2021-04-24T19:12:42.442" v="110" actId="47"/>
        <pc:sldMkLst>
          <pc:docMk/>
          <pc:sldMk cId="0" sldId="335"/>
        </pc:sldMkLst>
      </pc:sldChg>
      <pc:sldChg chg="modSp mod">
        <pc:chgData name="Audes Feitosa" userId="92476b2894f26070" providerId="LiveId" clId="{9E78D85C-CC33-4D51-B4B4-FBE9AEF544C5}" dt="2021-04-24T19:12:06.846" v="108" actId="20577"/>
        <pc:sldMkLst>
          <pc:docMk/>
          <pc:sldMk cId="0" sldId="337"/>
        </pc:sldMkLst>
        <pc:spChg chg="mod">
          <ac:chgData name="Audes Feitosa" userId="92476b2894f26070" providerId="LiveId" clId="{9E78D85C-CC33-4D51-B4B4-FBE9AEF544C5}" dt="2021-04-24T19:12:06.846" v="108" actId="20577"/>
          <ac:spMkLst>
            <pc:docMk/>
            <pc:sldMk cId="0" sldId="337"/>
            <ac:spMk id="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6:47.354" v="11" actId="6549"/>
        <pc:sldMkLst>
          <pc:docMk/>
          <pc:sldMk cId="520025604" sldId="1803"/>
        </pc:sldMkLst>
        <pc:spChg chg="mod">
          <ac:chgData name="Audes Feitosa" userId="92476b2894f26070" providerId="LiveId" clId="{9E78D85C-CC33-4D51-B4B4-FBE9AEF544C5}" dt="2021-04-24T19:06:47.354" v="11" actId="6549"/>
          <ac:spMkLst>
            <pc:docMk/>
            <pc:sldMk cId="520025604" sldId="1803"/>
            <ac:spMk id="2" creationId="{2B055462-92EB-44E2-B7FF-C5CF3E877739}"/>
          </ac:spMkLst>
        </pc:spChg>
        <pc:spChg chg="mod">
          <ac:chgData name="Audes Feitosa" userId="92476b2894f26070" providerId="LiveId" clId="{9E78D85C-CC33-4D51-B4B4-FBE9AEF544C5}" dt="2021-04-24T19:06:28.949" v="4"/>
          <ac:spMkLst>
            <pc:docMk/>
            <pc:sldMk cId="520025604" sldId="1803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6:44.780" v="10"/>
          <ac:spMkLst>
            <pc:docMk/>
            <pc:sldMk cId="520025604" sldId="1803"/>
            <ac:spMk id="22" creationId="{00000000-0000-0000-0000-000000000000}"/>
          </ac:spMkLst>
        </pc:spChg>
      </pc:sldChg>
      <pc:sldChg chg="addSp delSp modSp mod">
        <pc:chgData name="Audes Feitosa" userId="92476b2894f26070" providerId="LiveId" clId="{9E78D85C-CC33-4D51-B4B4-FBE9AEF544C5}" dt="2021-04-24T19:08:24.969" v="40"/>
        <pc:sldMkLst>
          <pc:docMk/>
          <pc:sldMk cId="0" sldId="1819"/>
        </pc:sldMkLst>
        <pc:spChg chg="add mod">
          <ac:chgData name="Audes Feitosa" userId="92476b2894f26070" providerId="LiveId" clId="{9E78D85C-CC33-4D51-B4B4-FBE9AEF544C5}" dt="2021-04-24T19:08:24.969" v="40"/>
          <ac:spMkLst>
            <pc:docMk/>
            <pc:sldMk cId="0" sldId="1819"/>
            <ac:spMk id="7" creationId="{90A49DFE-E688-464A-AAE6-382E8DAB0769}"/>
          </ac:spMkLst>
        </pc:spChg>
        <pc:spChg chg="mod">
          <ac:chgData name="Audes Feitosa" userId="92476b2894f26070" providerId="LiveId" clId="{9E78D85C-CC33-4D51-B4B4-FBE9AEF544C5}" dt="2021-04-24T19:08:02.197" v="37"/>
          <ac:spMkLst>
            <pc:docMk/>
            <pc:sldMk cId="0" sldId="1819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08:24.076" v="39" actId="478"/>
          <ac:spMkLst>
            <pc:docMk/>
            <pc:sldMk cId="0" sldId="1819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8:40.967" v="45" actId="14100"/>
        <pc:sldMkLst>
          <pc:docMk/>
          <pc:sldMk cId="3824465626" sldId="1820"/>
        </pc:sldMkLst>
        <pc:spChg chg="mod">
          <ac:chgData name="Audes Feitosa" userId="92476b2894f26070" providerId="LiveId" clId="{9E78D85C-CC33-4D51-B4B4-FBE9AEF544C5}" dt="2021-04-24T19:08:36.091" v="44"/>
          <ac:spMkLst>
            <pc:docMk/>
            <pc:sldMk cId="3824465626" sldId="1820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8:40.967" v="45" actId="14100"/>
          <ac:spMkLst>
            <pc:docMk/>
            <pc:sldMk cId="3824465626" sldId="1820"/>
            <ac:spMk id="22" creationId="{00000000-0000-0000-0000-000000000000}"/>
          </ac:spMkLst>
        </pc:spChg>
      </pc:sldChg>
      <pc:sldChg chg="delSp modSp mod">
        <pc:chgData name="Audes Feitosa" userId="92476b2894f26070" providerId="LiveId" clId="{9E78D85C-CC33-4D51-B4B4-FBE9AEF544C5}" dt="2021-04-24T19:09:28.719" v="61"/>
        <pc:sldMkLst>
          <pc:docMk/>
          <pc:sldMk cId="0" sldId="1821"/>
        </pc:sldMkLst>
        <pc:spChg chg="mod">
          <ac:chgData name="Audes Feitosa" userId="92476b2894f26070" providerId="LiveId" clId="{9E78D85C-CC33-4D51-B4B4-FBE9AEF544C5}" dt="2021-04-24T19:09:27.041" v="59"/>
          <ac:spMkLst>
            <pc:docMk/>
            <pc:sldMk cId="0" sldId="1821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09:28.719" v="61"/>
          <ac:spMkLst>
            <pc:docMk/>
            <pc:sldMk cId="0" sldId="1821"/>
            <ac:spMk id="22" creationId="{00000000-0000-0000-0000-000000000000}"/>
          </ac:spMkLst>
        </pc:spChg>
      </pc:sldChg>
      <pc:sldChg chg="delSp modSp mod">
        <pc:chgData name="Audes Feitosa" userId="92476b2894f26070" providerId="LiveId" clId="{9E78D85C-CC33-4D51-B4B4-FBE9AEF544C5}" dt="2021-04-24T19:09:36.922" v="67"/>
        <pc:sldMkLst>
          <pc:docMk/>
          <pc:sldMk cId="0" sldId="1822"/>
        </pc:sldMkLst>
        <pc:spChg chg="mod">
          <ac:chgData name="Audes Feitosa" userId="92476b2894f26070" providerId="LiveId" clId="{9E78D85C-CC33-4D51-B4B4-FBE9AEF544C5}" dt="2021-04-24T19:09:35.366" v="65"/>
          <ac:spMkLst>
            <pc:docMk/>
            <pc:sldMk cId="0" sldId="1822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09:36.922" v="67"/>
          <ac:spMkLst>
            <pc:docMk/>
            <pc:sldMk cId="0" sldId="1822"/>
            <ac:spMk id="22" creationId="{00000000-0000-0000-0000-000000000000}"/>
          </ac:spMkLst>
        </pc:spChg>
      </pc:sldChg>
      <pc:sldChg chg="delSp modSp mod">
        <pc:chgData name="Audes Feitosa" userId="92476b2894f26070" providerId="LiveId" clId="{9E78D85C-CC33-4D51-B4B4-FBE9AEF544C5}" dt="2021-04-24T19:10:56.463" v="85"/>
        <pc:sldMkLst>
          <pc:docMk/>
          <pc:sldMk cId="0" sldId="1823"/>
        </pc:sldMkLst>
        <pc:spChg chg="mod">
          <ac:chgData name="Audes Feitosa" userId="92476b2894f26070" providerId="LiveId" clId="{9E78D85C-CC33-4D51-B4B4-FBE9AEF544C5}" dt="2021-04-24T19:10:55.685" v="83"/>
          <ac:spMkLst>
            <pc:docMk/>
            <pc:sldMk cId="0" sldId="1823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10:56.463" v="85"/>
          <ac:spMkLst>
            <pc:docMk/>
            <pc:sldMk cId="0" sldId="1823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11:19.695" v="91" actId="14100"/>
        <pc:sldMkLst>
          <pc:docMk/>
          <pc:sldMk cId="0" sldId="1824"/>
        </pc:sldMkLst>
        <pc:spChg chg="mod">
          <ac:chgData name="Audes Feitosa" userId="92476b2894f26070" providerId="LiveId" clId="{9E78D85C-CC33-4D51-B4B4-FBE9AEF544C5}" dt="2021-04-24T19:11:09.214" v="89"/>
          <ac:spMkLst>
            <pc:docMk/>
            <pc:sldMk cId="0" sldId="1824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11:19.695" v="91" actId="14100"/>
          <ac:spMkLst>
            <pc:docMk/>
            <pc:sldMk cId="0" sldId="1824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11:50.190" v="100" actId="14100"/>
        <pc:sldMkLst>
          <pc:docMk/>
          <pc:sldMk cId="0" sldId="1825"/>
        </pc:sldMkLst>
        <pc:spChg chg="mod">
          <ac:chgData name="Audes Feitosa" userId="92476b2894f26070" providerId="LiveId" clId="{9E78D85C-CC33-4D51-B4B4-FBE9AEF544C5}" dt="2021-04-24T19:11:45.293" v="99"/>
          <ac:spMkLst>
            <pc:docMk/>
            <pc:sldMk cId="0" sldId="1825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11:50.190" v="100" actId="14100"/>
          <ac:spMkLst>
            <pc:docMk/>
            <pc:sldMk cId="0" sldId="1825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7:16.662" v="21"/>
        <pc:sldMkLst>
          <pc:docMk/>
          <pc:sldMk cId="2103994926" sldId="1827"/>
        </pc:sldMkLst>
        <pc:spChg chg="mod">
          <ac:chgData name="Audes Feitosa" userId="92476b2894f26070" providerId="LiveId" clId="{9E78D85C-CC33-4D51-B4B4-FBE9AEF544C5}" dt="2021-04-24T19:07:16.662" v="21"/>
          <ac:spMkLst>
            <pc:docMk/>
            <pc:sldMk cId="2103994926" sldId="1827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7:12.612" v="18" actId="21"/>
          <ac:spMkLst>
            <pc:docMk/>
            <pc:sldMk cId="2103994926" sldId="1827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7:26.612" v="25"/>
        <pc:sldMkLst>
          <pc:docMk/>
          <pc:sldMk cId="676880720" sldId="1828"/>
        </pc:sldMkLst>
        <pc:spChg chg="mod">
          <ac:chgData name="Audes Feitosa" userId="92476b2894f26070" providerId="LiveId" clId="{9E78D85C-CC33-4D51-B4B4-FBE9AEF544C5}" dt="2021-04-24T19:07:26.612" v="25"/>
          <ac:spMkLst>
            <pc:docMk/>
            <pc:sldMk cId="676880720" sldId="1828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7:21.281" v="22" actId="21"/>
          <ac:spMkLst>
            <pc:docMk/>
            <pc:sldMk cId="676880720" sldId="1828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7:35.295" v="29"/>
        <pc:sldMkLst>
          <pc:docMk/>
          <pc:sldMk cId="812200893" sldId="1829"/>
        </pc:sldMkLst>
        <pc:spChg chg="mod">
          <ac:chgData name="Audes Feitosa" userId="92476b2894f26070" providerId="LiveId" clId="{9E78D85C-CC33-4D51-B4B4-FBE9AEF544C5}" dt="2021-04-24T19:07:35.295" v="29"/>
          <ac:spMkLst>
            <pc:docMk/>
            <pc:sldMk cId="812200893" sldId="1829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7:31.091" v="26" actId="21"/>
          <ac:spMkLst>
            <pc:docMk/>
            <pc:sldMk cId="812200893" sldId="1829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6:58.883" v="17"/>
        <pc:sldMkLst>
          <pc:docMk/>
          <pc:sldMk cId="1657610069" sldId="1837"/>
        </pc:sldMkLst>
        <pc:spChg chg="mod">
          <ac:chgData name="Audes Feitosa" userId="92476b2894f26070" providerId="LiveId" clId="{9E78D85C-CC33-4D51-B4B4-FBE9AEF544C5}" dt="2021-04-24T19:06:58.883" v="17"/>
          <ac:spMkLst>
            <pc:docMk/>
            <pc:sldMk cId="1657610069" sldId="1837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6:54.546" v="12" actId="21"/>
          <ac:spMkLst>
            <pc:docMk/>
            <pc:sldMk cId="1657610069" sldId="1837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8:15.894" v="38" actId="14100"/>
        <pc:sldMkLst>
          <pc:docMk/>
          <pc:sldMk cId="3399185415" sldId="1838"/>
        </pc:sldMkLst>
        <pc:spChg chg="mod">
          <ac:chgData name="Audes Feitosa" userId="92476b2894f26070" providerId="LiveId" clId="{9E78D85C-CC33-4D51-B4B4-FBE9AEF544C5}" dt="2021-04-24T19:07:47.422" v="33"/>
          <ac:spMkLst>
            <pc:docMk/>
            <pc:sldMk cId="3399185415" sldId="1838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8:15.894" v="38" actId="14100"/>
          <ac:spMkLst>
            <pc:docMk/>
            <pc:sldMk cId="3399185415" sldId="1838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8:56.804" v="49"/>
        <pc:sldMkLst>
          <pc:docMk/>
          <pc:sldMk cId="4091684003" sldId="1839"/>
        </pc:sldMkLst>
        <pc:spChg chg="mod">
          <ac:chgData name="Audes Feitosa" userId="92476b2894f26070" providerId="LiveId" clId="{9E78D85C-CC33-4D51-B4B4-FBE9AEF544C5}" dt="2021-04-24T19:08:56.804" v="49"/>
          <ac:spMkLst>
            <pc:docMk/>
            <pc:sldMk cId="4091684003" sldId="1839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8:52.694" v="46" actId="21"/>
          <ac:spMkLst>
            <pc:docMk/>
            <pc:sldMk cId="4091684003" sldId="1839"/>
            <ac:spMk id="22" creationId="{00000000-0000-0000-0000-000000000000}"/>
          </ac:spMkLst>
        </pc:spChg>
      </pc:sldChg>
      <pc:sldChg chg="modSp mod">
        <pc:chgData name="Audes Feitosa" userId="92476b2894f26070" providerId="LiveId" clId="{9E78D85C-CC33-4D51-B4B4-FBE9AEF544C5}" dt="2021-04-24T19:09:07.549" v="53"/>
        <pc:sldMkLst>
          <pc:docMk/>
          <pc:sldMk cId="2137958750" sldId="1840"/>
        </pc:sldMkLst>
        <pc:spChg chg="mod">
          <ac:chgData name="Audes Feitosa" userId="92476b2894f26070" providerId="LiveId" clId="{9E78D85C-CC33-4D51-B4B4-FBE9AEF544C5}" dt="2021-04-24T19:09:07.549" v="53"/>
          <ac:spMkLst>
            <pc:docMk/>
            <pc:sldMk cId="2137958750" sldId="1840"/>
            <ac:spMk id="14" creationId="{00000000-0000-0000-0000-000000000000}"/>
          </ac:spMkLst>
        </pc:spChg>
        <pc:spChg chg="mod">
          <ac:chgData name="Audes Feitosa" userId="92476b2894f26070" providerId="LiveId" clId="{9E78D85C-CC33-4D51-B4B4-FBE9AEF544C5}" dt="2021-04-24T19:09:02.195" v="50" actId="21"/>
          <ac:spMkLst>
            <pc:docMk/>
            <pc:sldMk cId="2137958750" sldId="1840"/>
            <ac:spMk id="22" creationId="{00000000-0000-0000-0000-000000000000}"/>
          </ac:spMkLst>
        </pc:spChg>
      </pc:sldChg>
      <pc:sldChg chg="delSp modSp mod">
        <pc:chgData name="Audes Feitosa" userId="92476b2894f26070" providerId="LiveId" clId="{9E78D85C-CC33-4D51-B4B4-FBE9AEF544C5}" dt="2021-04-24T19:09:44.894" v="73"/>
        <pc:sldMkLst>
          <pc:docMk/>
          <pc:sldMk cId="207378352" sldId="1841"/>
        </pc:sldMkLst>
        <pc:spChg chg="mod">
          <ac:chgData name="Audes Feitosa" userId="92476b2894f26070" providerId="LiveId" clId="{9E78D85C-CC33-4D51-B4B4-FBE9AEF544C5}" dt="2021-04-24T19:09:44.098" v="71"/>
          <ac:spMkLst>
            <pc:docMk/>
            <pc:sldMk cId="207378352" sldId="1841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09:44.894" v="73"/>
          <ac:spMkLst>
            <pc:docMk/>
            <pc:sldMk cId="207378352" sldId="1841"/>
            <ac:spMk id="22" creationId="{00000000-0000-0000-0000-000000000000}"/>
          </ac:spMkLst>
        </pc:spChg>
      </pc:sldChg>
      <pc:sldChg chg="delSp modSp mod">
        <pc:chgData name="Audes Feitosa" userId="92476b2894f26070" providerId="LiveId" clId="{9E78D85C-CC33-4D51-B4B4-FBE9AEF544C5}" dt="2021-04-24T19:10:48.098" v="79"/>
        <pc:sldMkLst>
          <pc:docMk/>
          <pc:sldMk cId="684150375" sldId="1842"/>
        </pc:sldMkLst>
        <pc:spChg chg="mod">
          <ac:chgData name="Audes Feitosa" userId="92476b2894f26070" providerId="LiveId" clId="{9E78D85C-CC33-4D51-B4B4-FBE9AEF544C5}" dt="2021-04-24T19:10:47.149" v="77"/>
          <ac:spMkLst>
            <pc:docMk/>
            <pc:sldMk cId="684150375" sldId="1842"/>
            <ac:spMk id="14" creationId="{00000000-0000-0000-0000-000000000000}"/>
          </ac:spMkLst>
        </pc:spChg>
        <pc:spChg chg="del mod">
          <ac:chgData name="Audes Feitosa" userId="92476b2894f26070" providerId="LiveId" clId="{9E78D85C-CC33-4D51-B4B4-FBE9AEF544C5}" dt="2021-04-24T19:10:48.098" v="79"/>
          <ac:spMkLst>
            <pc:docMk/>
            <pc:sldMk cId="684150375" sldId="1842"/>
            <ac:spMk id="22" creationId="{00000000-0000-0000-0000-000000000000}"/>
          </ac:spMkLst>
        </pc:spChg>
      </pc:sldChg>
      <pc:sldChg chg="addSp delSp modSp mod">
        <pc:chgData name="Audes Feitosa" userId="92476b2894f26070" providerId="LiveId" clId="{9E78D85C-CC33-4D51-B4B4-FBE9AEF544C5}" dt="2021-04-24T19:11:33.355" v="95"/>
        <pc:sldMkLst>
          <pc:docMk/>
          <pc:sldMk cId="1558352185" sldId="1843"/>
        </pc:sldMkLst>
        <pc:spChg chg="add mod">
          <ac:chgData name="Audes Feitosa" userId="92476b2894f26070" providerId="LiveId" clId="{9E78D85C-CC33-4D51-B4B4-FBE9AEF544C5}" dt="2021-04-24T19:11:33.355" v="95"/>
          <ac:spMkLst>
            <pc:docMk/>
            <pc:sldMk cId="1558352185" sldId="1843"/>
            <ac:spMk id="7" creationId="{10F7C945-C867-45E2-A448-37AE35BEB921}"/>
          </ac:spMkLst>
        </pc:spChg>
        <pc:spChg chg="add mod">
          <ac:chgData name="Audes Feitosa" userId="92476b2894f26070" providerId="LiveId" clId="{9E78D85C-CC33-4D51-B4B4-FBE9AEF544C5}" dt="2021-04-24T19:11:33.355" v="95"/>
          <ac:spMkLst>
            <pc:docMk/>
            <pc:sldMk cId="1558352185" sldId="1843"/>
            <ac:spMk id="8" creationId="{EA288F6A-68E4-4A9B-932A-1F8FCE584881}"/>
          </ac:spMkLst>
        </pc:spChg>
        <pc:spChg chg="del">
          <ac:chgData name="Audes Feitosa" userId="92476b2894f26070" providerId="LiveId" clId="{9E78D85C-CC33-4D51-B4B4-FBE9AEF544C5}" dt="2021-04-24T19:11:32.589" v="94" actId="478"/>
          <ac:spMkLst>
            <pc:docMk/>
            <pc:sldMk cId="1558352185" sldId="1843"/>
            <ac:spMk id="14" creationId="{00000000-0000-0000-0000-000000000000}"/>
          </ac:spMkLst>
        </pc:spChg>
        <pc:spChg chg="del">
          <ac:chgData name="Audes Feitosa" userId="92476b2894f26070" providerId="LiveId" clId="{9E78D85C-CC33-4D51-B4B4-FBE9AEF544C5}" dt="2021-04-24T19:11:32.589" v="94" actId="478"/>
          <ac:spMkLst>
            <pc:docMk/>
            <pc:sldMk cId="1558352185" sldId="1843"/>
            <ac:spMk id="22" creationId="{00000000-0000-0000-0000-000000000000}"/>
          </ac:spMkLst>
        </pc:spChg>
      </pc:sldChg>
      <pc:sldChg chg="addSp delSp modSp mod">
        <pc:chgData name="Audes Feitosa" userId="92476b2894f26070" providerId="LiveId" clId="{9E78D85C-CC33-4D51-B4B4-FBE9AEF544C5}" dt="2021-04-24T19:11:26.757" v="93"/>
        <pc:sldMkLst>
          <pc:docMk/>
          <pc:sldMk cId="964030883" sldId="1844"/>
        </pc:sldMkLst>
        <pc:spChg chg="add mod">
          <ac:chgData name="Audes Feitosa" userId="92476b2894f26070" providerId="LiveId" clId="{9E78D85C-CC33-4D51-B4B4-FBE9AEF544C5}" dt="2021-04-24T19:11:26.757" v="93"/>
          <ac:spMkLst>
            <pc:docMk/>
            <pc:sldMk cId="964030883" sldId="1844"/>
            <ac:spMk id="7" creationId="{79D02881-0BF7-4356-9E72-14E0587FF182}"/>
          </ac:spMkLst>
        </pc:spChg>
        <pc:spChg chg="add mod">
          <ac:chgData name="Audes Feitosa" userId="92476b2894f26070" providerId="LiveId" clId="{9E78D85C-CC33-4D51-B4B4-FBE9AEF544C5}" dt="2021-04-24T19:11:26.757" v="93"/>
          <ac:spMkLst>
            <pc:docMk/>
            <pc:sldMk cId="964030883" sldId="1844"/>
            <ac:spMk id="8" creationId="{64D70308-CBED-4807-ADFD-7D71D3D21958}"/>
          </ac:spMkLst>
        </pc:spChg>
        <pc:spChg chg="del">
          <ac:chgData name="Audes Feitosa" userId="92476b2894f26070" providerId="LiveId" clId="{9E78D85C-CC33-4D51-B4B4-FBE9AEF544C5}" dt="2021-04-24T19:11:25.837" v="92" actId="478"/>
          <ac:spMkLst>
            <pc:docMk/>
            <pc:sldMk cId="964030883" sldId="1844"/>
            <ac:spMk id="14" creationId="{00000000-0000-0000-0000-000000000000}"/>
          </ac:spMkLst>
        </pc:spChg>
        <pc:spChg chg="del">
          <ac:chgData name="Audes Feitosa" userId="92476b2894f26070" providerId="LiveId" clId="{9E78D85C-CC33-4D51-B4B4-FBE9AEF544C5}" dt="2021-04-24T19:11:25.837" v="92" actId="478"/>
          <ac:spMkLst>
            <pc:docMk/>
            <pc:sldMk cId="964030883" sldId="1844"/>
            <ac:spMk id="22" creationId="{00000000-0000-0000-0000-000000000000}"/>
          </ac:spMkLst>
        </pc:spChg>
      </pc:sldChg>
      <pc:sldChg chg="add">
        <pc:chgData name="Audes Feitosa" userId="92476b2894f26070" providerId="LiveId" clId="{9E78D85C-CC33-4D51-B4B4-FBE9AEF544C5}" dt="2021-04-24T19:12:39.087" v="109"/>
        <pc:sldMkLst>
          <pc:docMk/>
          <pc:sldMk cId="0" sldId="18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24/04/2021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HIPERTENSÃO ARTERIAL NA GESTAÇÃO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67070" y="3894005"/>
            <a:ext cx="498312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Coordenador: Carlos Eduardo Poli de FIgueiredo</a:t>
            </a:r>
          </a:p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Coordenadora adjunto: Emilton Lima Júnior</a:t>
            </a:r>
          </a:p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Membros: Alexandre Jorge Gomes de Lucena, Fernanda Spadotto Baptista, Helius Carlos Finimundi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5811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11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RECOMENDAÇÕES PARA USO DE AAS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6649375" y="661035"/>
            <a:ext cx="53898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NA PREVENÇÃO DE PRÉ-ECLÂMPSIA</a:t>
            </a:r>
          </a:p>
        </p:txBody>
      </p:sp>
      <p:pic>
        <p:nvPicPr>
          <p:cNvPr id="2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44"/>
          <a:stretch>
            <a:fillRect/>
          </a:stretch>
        </p:blipFill>
        <p:spPr>
          <a:xfrm>
            <a:off x="824489" y="1739669"/>
            <a:ext cx="10543020" cy="4064214"/>
          </a:xfrm>
          <a:prstGeom prst="rect">
            <a:avLst/>
          </a:prstGeom>
        </p:spPr>
      </p:pic>
      <p:sp>
        <p:nvSpPr>
          <p:cNvPr id="3" name="Retângulo: Cantos Arredondados 2"/>
          <p:cNvSpPr/>
          <p:nvPr/>
        </p:nvSpPr>
        <p:spPr>
          <a:xfrm>
            <a:off x="543242" y="1462001"/>
            <a:ext cx="11105515" cy="4178127"/>
          </a:xfrm>
          <a:prstGeom prst="roundRect">
            <a:avLst>
              <a:gd name="adj" fmla="val 2891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330138-EFB2-4C48-9F10-A06B74525917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PREDIÇÃO E PREVENÇÃO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636337" y="62255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PRÉ-ECLÂMPSIA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743182" y="952501"/>
            <a:ext cx="10860171" cy="5156200"/>
          </a:xfrm>
          <a:prstGeom prst="roundRect">
            <a:avLst>
              <a:gd name="adj" fmla="val 3718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" panose="00000500000000000000" pitchFamily="2" charset="0"/>
              </a:rPr>
              <a:t>//////////////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DB7C43-1EEF-49C3-8733-3E2BFC94D16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550631-A3CB-46C8-A55B-E9BCE681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8" r="2391" b="9078"/>
          <a:stretch/>
        </p:blipFill>
        <p:spPr>
          <a:xfrm>
            <a:off x="1060683" y="1149477"/>
            <a:ext cx="9761388" cy="46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PREDIÇÃO E PREVENÇÃO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636337" y="62255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PRÉ-ECLÂMPSIA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701800" y="1028701"/>
            <a:ext cx="8580753" cy="4952999"/>
          </a:xfrm>
          <a:prstGeom prst="roundRect">
            <a:avLst>
              <a:gd name="adj" fmla="val 3718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" panose="00000500000000000000" pitchFamily="2" charset="0"/>
              </a:rPr>
              <a:t>//////////////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DB7C43-1EEF-49C3-8733-3E2BFC94D16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A5E045-4F4A-4584-BDE2-AA43D75F7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5" t="20195" r="6096" b="4620"/>
          <a:stretch/>
        </p:blipFill>
        <p:spPr>
          <a:xfrm>
            <a:off x="2542368" y="1145776"/>
            <a:ext cx="7439832" cy="46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NÃO MEDICAMENTOSO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487054" y="1745673"/>
            <a:ext cx="9282545" cy="3530542"/>
          </a:xfrm>
          <a:prstGeom prst="roundRect">
            <a:avLst>
              <a:gd name="adj" fmla="val 3412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1934" b="33590"/>
          <a:stretch>
            <a:fillRect/>
          </a:stretch>
        </p:blipFill>
        <p:spPr>
          <a:xfrm>
            <a:off x="1967432" y="2034239"/>
            <a:ext cx="8257136" cy="27895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CF587B-9F66-40D2-8D0F-E207FE151FF2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CONDUTA EXPECTANTE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921163" y="2057399"/>
            <a:ext cx="8349673" cy="2743201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rcRect t="14688"/>
          <a:stretch>
            <a:fillRect/>
          </a:stretch>
        </p:blipFill>
        <p:spPr>
          <a:xfrm>
            <a:off x="2551444" y="2441998"/>
            <a:ext cx="7089112" cy="19740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92DE4D-7F9E-493E-8A41-463E51BBD53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90" b="56345"/>
          <a:stretch/>
        </p:blipFill>
        <p:spPr>
          <a:xfrm>
            <a:off x="291464" y="2136134"/>
            <a:ext cx="5609479" cy="20737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6018EE-8C69-45EF-857E-AEF0199A46AC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30E7FA-0CB9-493A-80CC-B758610B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518" b="28480"/>
          <a:stretch/>
        </p:blipFill>
        <p:spPr>
          <a:xfrm>
            <a:off x="6122034" y="2136134"/>
            <a:ext cx="5609478" cy="1563512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5A8A6A1-03CB-40F0-B4B1-B7D34BF362E2}"/>
              </a:ext>
            </a:extLst>
          </p:cNvPr>
          <p:cNvSpPr/>
          <p:nvPr/>
        </p:nvSpPr>
        <p:spPr>
          <a:xfrm>
            <a:off x="291464" y="1892301"/>
            <a:ext cx="11609071" cy="2539999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6018EE-8C69-45EF-857E-AEF0199A46AC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C9DE12-A955-4CCE-8A92-455DA1B2ABC2}"/>
              </a:ext>
            </a:extLst>
          </p:cNvPr>
          <p:cNvSpPr txBox="1"/>
          <p:nvPr/>
        </p:nvSpPr>
        <p:spPr>
          <a:xfrm>
            <a:off x="635000" y="2044700"/>
            <a:ext cx="42883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Inicio com PA&lt; 160/110 mmHg :</a:t>
            </a:r>
          </a:p>
          <a:p>
            <a:r>
              <a:rPr lang="pt-BR" sz="1800" dirty="0"/>
              <a:t>Controverso, </a:t>
            </a:r>
          </a:p>
          <a:p>
            <a:r>
              <a:rPr lang="pt-BR" sz="1800" dirty="0"/>
              <a:t>exceto se lesão em órgão alvo</a:t>
            </a:r>
          </a:p>
          <a:p>
            <a:endParaRPr lang="pt-BR" sz="1800" dirty="0"/>
          </a:p>
          <a:p>
            <a:r>
              <a:rPr lang="pt-BR" sz="1800" dirty="0"/>
              <a:t>Reduz HAS grave</a:t>
            </a:r>
          </a:p>
          <a:p>
            <a:r>
              <a:rPr lang="pt-BR" sz="1800" dirty="0"/>
              <a:t>Reduz desfechos fetais desfavoráveis </a:t>
            </a:r>
          </a:p>
          <a:p>
            <a:r>
              <a:rPr lang="pt-BR" sz="1800" dirty="0"/>
              <a:t>(CHIPS PAD &lt;86 mmHg </a:t>
            </a:r>
            <a:r>
              <a:rPr lang="pt-BR" sz="1800" dirty="0" err="1"/>
              <a:t>vs</a:t>
            </a:r>
            <a:r>
              <a:rPr lang="pt-BR" sz="1800" dirty="0"/>
              <a:t> &lt;101 mmHg</a:t>
            </a:r>
          </a:p>
          <a:p>
            <a:endParaRPr lang="pt-BR" sz="1800" dirty="0"/>
          </a:p>
          <a:p>
            <a:r>
              <a:rPr lang="pt-BR" sz="1800" dirty="0"/>
              <a:t>Meta</a:t>
            </a:r>
          </a:p>
          <a:p>
            <a:r>
              <a:rPr lang="pt-BR" sz="1800" dirty="0"/>
              <a:t>PAS &gt; 120 e &lt; 160 mmHg</a:t>
            </a:r>
          </a:p>
          <a:p>
            <a:r>
              <a:rPr lang="pt-BR" sz="1800" dirty="0"/>
              <a:t>PAD &gt; 80 e &lt; 110 mmHg</a:t>
            </a:r>
          </a:p>
          <a:p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FC44C0-E40C-4A7A-A4BE-04620EEBC1AC}"/>
              </a:ext>
            </a:extLst>
          </p:cNvPr>
          <p:cNvSpPr txBox="1"/>
          <p:nvPr/>
        </p:nvSpPr>
        <p:spPr>
          <a:xfrm>
            <a:off x="5410200" y="2044700"/>
            <a:ext cx="61991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Monoterapia</a:t>
            </a:r>
          </a:p>
          <a:p>
            <a:r>
              <a:rPr lang="pt-BR" sz="1800" dirty="0"/>
              <a:t>Primeira linha – metildopa, </a:t>
            </a:r>
            <a:r>
              <a:rPr lang="pt-BR" sz="1800" dirty="0" err="1"/>
              <a:t>nifedipina</a:t>
            </a:r>
            <a:r>
              <a:rPr lang="pt-BR" sz="1800" dirty="0"/>
              <a:t> de ação prolongada, </a:t>
            </a:r>
          </a:p>
          <a:p>
            <a:r>
              <a:rPr lang="pt-BR" sz="1800" dirty="0"/>
              <a:t>betabloqueadores </a:t>
            </a:r>
          </a:p>
          <a:p>
            <a:endParaRPr lang="pt-BR" sz="1800" dirty="0"/>
          </a:p>
          <a:p>
            <a:r>
              <a:rPr lang="pt-BR" sz="1800" dirty="0"/>
              <a:t>Associar</a:t>
            </a:r>
          </a:p>
          <a:p>
            <a:r>
              <a:rPr lang="pt-BR" sz="1800" dirty="0"/>
              <a:t>Outro medicamento de primeira linha</a:t>
            </a:r>
          </a:p>
          <a:p>
            <a:r>
              <a:rPr lang="pt-BR" sz="1800" dirty="0"/>
              <a:t>Ou</a:t>
            </a:r>
          </a:p>
          <a:p>
            <a:r>
              <a:rPr lang="pt-BR" sz="1800" dirty="0"/>
              <a:t>Diurético tiazídico, clonidina, </a:t>
            </a:r>
            <a:r>
              <a:rPr lang="pt-BR" sz="1800" dirty="0" err="1"/>
              <a:t>hidralazina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Nunca IECA, BRA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DA2BFFC-50C0-4A12-8C08-096DBD8D307D}"/>
              </a:ext>
            </a:extLst>
          </p:cNvPr>
          <p:cNvSpPr/>
          <p:nvPr/>
        </p:nvSpPr>
        <p:spPr>
          <a:xfrm>
            <a:off x="291465" y="1892301"/>
            <a:ext cx="11544936" cy="3682999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666"/>
          <a:stretch/>
        </p:blipFill>
        <p:spPr>
          <a:xfrm>
            <a:off x="565266" y="2356594"/>
            <a:ext cx="5496022" cy="1549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b="43160"/>
          <a:stretch>
            <a:fillRect/>
          </a:stretch>
        </p:blipFill>
        <p:spPr>
          <a:xfrm>
            <a:off x="6245224" y="2356594"/>
            <a:ext cx="5495271" cy="16963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6018EE-8C69-45EF-857E-AEF0199A46AC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4E2A537-CF6E-49DC-BAEA-8CBB1E7EC49A}"/>
              </a:ext>
            </a:extLst>
          </p:cNvPr>
          <p:cNvSpPr/>
          <p:nvPr/>
        </p:nvSpPr>
        <p:spPr>
          <a:xfrm>
            <a:off x="291465" y="1968501"/>
            <a:ext cx="11570336" cy="2463799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5" b="6646"/>
          <a:stretch>
            <a:fillRect/>
          </a:stretch>
        </p:blipFill>
        <p:spPr>
          <a:xfrm>
            <a:off x="2285879" y="1293091"/>
            <a:ext cx="7620242" cy="4566196"/>
          </a:xfrm>
          <a:prstGeom prst="rect">
            <a:avLst/>
          </a:prstGeom>
        </p:spPr>
      </p:pic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DOS MEDICAMENTOS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5007006" y="645649"/>
            <a:ext cx="750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NO ALEITAMENTO MATERNO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18D282-1595-4100-A115-BA7D37B9E43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4" b="54859"/>
          <a:stretch/>
        </p:blipFill>
        <p:spPr>
          <a:xfrm>
            <a:off x="291464" y="1864720"/>
            <a:ext cx="11481557" cy="3126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18D282-1595-4100-A115-BA7D37B9E43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79D02881-0BF7-4356-9E72-14E0587FF182}"/>
              </a:ext>
            </a:extLst>
          </p:cNvPr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DOS MEDICAMENTOS 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64D70308-CBED-4807-ADFD-7D71D3D21958}"/>
              </a:ext>
            </a:extLst>
          </p:cNvPr>
          <p:cNvSpPr txBox="1"/>
          <p:nvPr/>
        </p:nvSpPr>
        <p:spPr>
          <a:xfrm>
            <a:off x="5007006" y="645649"/>
            <a:ext cx="750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NO 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9640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36" b="6646"/>
          <a:stretch/>
        </p:blipFill>
        <p:spPr>
          <a:xfrm>
            <a:off x="291464" y="1600200"/>
            <a:ext cx="11481557" cy="38551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18D282-1595-4100-A115-BA7D37B9E43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0F7C945-C867-45E2-A448-37AE35BEB921}"/>
              </a:ext>
            </a:extLst>
          </p:cNvPr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DOS MEDICAMENTOS 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EA288F6A-68E4-4A9B-932A-1F8FCE584881}"/>
              </a:ext>
            </a:extLst>
          </p:cNvPr>
          <p:cNvSpPr txBox="1"/>
          <p:nvPr/>
        </p:nvSpPr>
        <p:spPr>
          <a:xfrm>
            <a:off x="5007006" y="645649"/>
            <a:ext cx="750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NO 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15583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RISCO CARDIOVASCULAR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4412202" y="595225"/>
            <a:ext cx="56816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FUTURO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214581" y="2412999"/>
            <a:ext cx="9762837" cy="2032000"/>
          </a:xfrm>
          <a:prstGeom prst="roundRect">
            <a:avLst>
              <a:gd name="adj" fmla="val 4552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rcRect t="26668"/>
          <a:stretch>
            <a:fillRect/>
          </a:stretch>
        </p:blipFill>
        <p:spPr>
          <a:xfrm>
            <a:off x="2098183" y="2687794"/>
            <a:ext cx="7995631" cy="14824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87A2AE-BA76-4FB9-9C21-67016D3AA931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84"/>
          <a:stretch>
            <a:fillRect/>
          </a:stretch>
        </p:blipFill>
        <p:spPr>
          <a:xfrm>
            <a:off x="211137" y="1840865"/>
            <a:ext cx="11769725" cy="31762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5A72A67-2153-406D-8F9D-20552F8625F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</a:t>
            </a:r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, </a:t>
            </a:r>
          </a:p>
          <a:p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Feitosa 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E-mail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EPIDEMIOLOGIA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422400" y="615946"/>
            <a:ext cx="10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NA GESTAÇÃO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DFA4E0-9D99-477A-B7B6-F2AC3D179D9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055462-92EB-44E2-B7FF-C5CF3E877739}"/>
              </a:ext>
            </a:extLst>
          </p:cNvPr>
          <p:cNvSpPr txBox="1"/>
          <p:nvPr/>
        </p:nvSpPr>
        <p:spPr>
          <a:xfrm>
            <a:off x="1079340" y="1231901"/>
            <a:ext cx="10478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Mortalidade e morbidade materna e fetal</a:t>
            </a:r>
          </a:p>
          <a:p>
            <a:endParaRPr lang="pt-BR" sz="2400" dirty="0"/>
          </a:p>
          <a:p>
            <a:r>
              <a:rPr lang="pt-BR" sz="2400" dirty="0"/>
              <a:t>HAS crônica : 0,9 – 1,5% das grávidas</a:t>
            </a:r>
          </a:p>
          <a:p>
            <a:r>
              <a:rPr lang="pt-BR" sz="2400" dirty="0"/>
              <a:t>Pré-eclâmpsia : 2-8% das gestações</a:t>
            </a:r>
          </a:p>
          <a:p>
            <a:r>
              <a:rPr lang="pt-BR" sz="2400" dirty="0"/>
              <a:t>Pré-eclâmpsia Br : 1,5 %</a:t>
            </a:r>
          </a:p>
          <a:p>
            <a:r>
              <a:rPr lang="pt-BR" sz="2400" dirty="0"/>
              <a:t>Eclâmpsia Br : 0,6% (0,2-8,1% com mortalidade de 0,8 a 22%)</a:t>
            </a:r>
          </a:p>
          <a:p>
            <a:endParaRPr lang="pt-BR" sz="2400" dirty="0"/>
          </a:p>
          <a:p>
            <a:r>
              <a:rPr lang="pt-BR" sz="2400" dirty="0"/>
              <a:t>Consequências imediatas e a longo prazo</a:t>
            </a:r>
          </a:p>
          <a:p>
            <a:endParaRPr lang="pt-BR" sz="2400" dirty="0"/>
          </a:p>
          <a:p>
            <a:r>
              <a:rPr lang="pt-BR" sz="2400" dirty="0"/>
              <a:t>Prematuridade</a:t>
            </a:r>
          </a:p>
          <a:p>
            <a:r>
              <a:rPr lang="pt-BR" sz="2400" dirty="0"/>
              <a:t>Parto prematuro terapêutico</a:t>
            </a:r>
          </a:p>
        </p:txBody>
      </p:sp>
    </p:spTree>
    <p:extLst>
      <p:ext uri="{BB962C8B-B14F-4D97-AF65-F5344CB8AC3E}">
        <p14:creationId xmlns:p14="http://schemas.microsoft.com/office/powerpoint/2010/main" val="5200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DEFINIÇÕES E CLASSIFICAÇÕES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422400" y="61594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DOS DISTÚRBIOS HIPERTENSIVOS NA GESTAÇÃO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8" b="3193"/>
          <a:stretch/>
        </p:blipFill>
        <p:spPr>
          <a:xfrm>
            <a:off x="2312381" y="1175379"/>
            <a:ext cx="7567238" cy="47136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DFA4E0-9D99-477A-B7B6-F2AC3D179D9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D948CB6-06EC-494D-8852-C840BD102F95}"/>
              </a:ext>
            </a:extLst>
          </p:cNvPr>
          <p:cNvSpPr/>
          <p:nvPr/>
        </p:nvSpPr>
        <p:spPr>
          <a:xfrm>
            <a:off x="1488441" y="1060446"/>
            <a:ext cx="9281160" cy="4904743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DEFINIÇÕES E CLASSIFICAÇÕES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422400" y="61594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DOS DISTÚRBIOS HIPERTENSIVOS NA GESTAÇÃO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8" b="74345"/>
          <a:stretch/>
        </p:blipFill>
        <p:spPr>
          <a:xfrm>
            <a:off x="303427" y="1426200"/>
            <a:ext cx="11437649" cy="15964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DFA4E0-9D99-477A-B7B6-F2AC3D179D9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E5F156-7B70-428A-A9F6-4D200F94A63C}"/>
              </a:ext>
            </a:extLst>
          </p:cNvPr>
          <p:cNvSpPr txBox="1"/>
          <p:nvPr/>
        </p:nvSpPr>
        <p:spPr>
          <a:xfrm>
            <a:off x="584040" y="3875123"/>
            <a:ext cx="10478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** MAPA /MRPA     </a:t>
            </a:r>
            <a:r>
              <a:rPr lang="pt-BR" sz="1800" dirty="0"/>
              <a:t>Uso ainda controverso</a:t>
            </a:r>
          </a:p>
          <a:p>
            <a:r>
              <a:rPr lang="pt-BR" sz="1800" dirty="0"/>
              <a:t>                                HA avental branco e HA </a:t>
            </a:r>
            <a:r>
              <a:rPr lang="pt-BR" sz="1800" dirty="0" err="1"/>
              <a:t>mascarda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ISSHP                     MAPA antes 20ª semana e MRPA para seguimento</a:t>
            </a:r>
          </a:p>
          <a:p>
            <a:r>
              <a:rPr lang="pt-BR" sz="1800" dirty="0"/>
              <a:t>                                </a:t>
            </a:r>
            <a:r>
              <a:rPr lang="pt-BR" sz="1800" dirty="0" err="1"/>
              <a:t>MAPAv</a:t>
            </a:r>
            <a:r>
              <a:rPr lang="pt-BR" sz="1800" dirty="0"/>
              <a:t> </a:t>
            </a:r>
            <a:r>
              <a:rPr lang="pt-BR" sz="1800" u="sng" dirty="0"/>
              <a:t>&lt;</a:t>
            </a:r>
            <a:r>
              <a:rPr lang="pt-BR" sz="1800" dirty="0"/>
              <a:t> 135/85 mmHg; MRPA </a:t>
            </a:r>
            <a:r>
              <a:rPr lang="pt-BR" sz="1800" u="sng" dirty="0"/>
              <a:t>&gt;</a:t>
            </a:r>
            <a:r>
              <a:rPr lang="pt-BR" sz="1800" dirty="0"/>
              <a:t>130/80 mmHg MRPA)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E06886F-B0FA-4F6F-8AB8-D093E0CCD8FB}"/>
              </a:ext>
            </a:extLst>
          </p:cNvPr>
          <p:cNvSpPr/>
          <p:nvPr/>
        </p:nvSpPr>
        <p:spPr>
          <a:xfrm>
            <a:off x="291464" y="1257301"/>
            <a:ext cx="11609071" cy="1765302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729EC60-F38A-4653-ACE1-7D84D2A67705}"/>
              </a:ext>
            </a:extLst>
          </p:cNvPr>
          <p:cNvSpPr/>
          <p:nvPr/>
        </p:nvSpPr>
        <p:spPr>
          <a:xfrm>
            <a:off x="291464" y="3528237"/>
            <a:ext cx="11609071" cy="2072462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DEFINIÇÕES E CLASSIFICAÇÕES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422400" y="61594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DOS DISTÚRBIOS HIPERTENSIVOS NA GESTAÇÃO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62" b="35293"/>
          <a:stretch/>
        </p:blipFill>
        <p:spPr>
          <a:xfrm>
            <a:off x="172040" y="1636655"/>
            <a:ext cx="11569036" cy="32020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DFA4E0-9D99-477A-B7B6-F2AC3D179D9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D97EC98-E088-478E-9497-E4AC43ADB6A1}"/>
              </a:ext>
            </a:extLst>
          </p:cNvPr>
          <p:cNvSpPr/>
          <p:nvPr/>
        </p:nvSpPr>
        <p:spPr>
          <a:xfrm>
            <a:off x="151764" y="1404076"/>
            <a:ext cx="11609071" cy="3726723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DEFINIÇÕES E CLASSIFICAÇÕES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422400" y="615946"/>
            <a:ext cx="1041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DOS DISTÚRBIOS HIPERTENSIVOS NA GESTAÇÃO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603" b="3193"/>
          <a:stretch/>
        </p:blipFill>
        <p:spPr>
          <a:xfrm>
            <a:off x="731492" y="1727200"/>
            <a:ext cx="11092117" cy="25019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DFA4E0-9D99-477A-B7B6-F2AC3D179D9A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BEA758A-B235-4D64-864A-B7F5F872D799}"/>
              </a:ext>
            </a:extLst>
          </p:cNvPr>
          <p:cNvSpPr/>
          <p:nvPr/>
        </p:nvSpPr>
        <p:spPr>
          <a:xfrm>
            <a:off x="291464" y="1549401"/>
            <a:ext cx="11609071" cy="2882900"/>
          </a:xfrm>
          <a:prstGeom prst="roundRect">
            <a:avLst>
              <a:gd name="adj" fmla="val 4316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PREDIÇÃO E PREVENÇÃO 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4323425" y="622556"/>
            <a:ext cx="77250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PRÉ-ECLÂMPSIA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2633344" y="1860380"/>
            <a:ext cx="6925310" cy="3366135"/>
          </a:xfrm>
          <a:prstGeom prst="roundRect">
            <a:avLst>
              <a:gd name="adj" fmla="val 3718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DB7C43-1EEF-49C3-8733-3E2BFC94D16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0897D4A-18B7-40AC-A99D-5026E593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61" b="52641"/>
          <a:stretch/>
        </p:blipFill>
        <p:spPr>
          <a:xfrm>
            <a:off x="2846614" y="2032187"/>
            <a:ext cx="6373586" cy="29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PREDIÇÃO E PREVENÇÃO 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2633344" y="1860380"/>
            <a:ext cx="6925310" cy="3366135"/>
          </a:xfrm>
          <a:prstGeom prst="roundRect">
            <a:avLst>
              <a:gd name="adj" fmla="val 3718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2" name="Imagem 4"/>
          <p:cNvPicPr>
            <a:picLocks noChangeAspect="1"/>
          </p:cNvPicPr>
          <p:nvPr/>
        </p:nvPicPr>
        <p:blipFill>
          <a:blip r:embed="rId2"/>
          <a:srcRect t="10962"/>
          <a:stretch>
            <a:fillRect/>
          </a:stretch>
        </p:blipFill>
        <p:spPr>
          <a:xfrm>
            <a:off x="3236478" y="2252078"/>
            <a:ext cx="5719041" cy="27369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9DB7C43-1EEF-49C3-8733-3E2BFC94D16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90A49DFE-E688-464A-AAE6-382E8DAB0769}"/>
              </a:ext>
            </a:extLst>
          </p:cNvPr>
          <p:cNvSpPr txBox="1"/>
          <p:nvPr/>
        </p:nvSpPr>
        <p:spPr>
          <a:xfrm>
            <a:off x="4323425" y="622556"/>
            <a:ext cx="77250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PRÉ-ECLÂMPSIA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1174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Montserrat ExtraBold</vt:lpstr>
      <vt:lpstr>Montserrat</vt:lpstr>
      <vt:lpstr>Calibri</vt:lpstr>
      <vt:lpstr>Montserrat Medium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194</cp:revision>
  <dcterms:created xsi:type="dcterms:W3CDTF">2021-03-09T16:10:00Z</dcterms:created>
  <dcterms:modified xsi:type="dcterms:W3CDTF">2021-04-24T19:12:52Z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